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312" r:id="rId3"/>
    <p:sldId id="266" r:id="rId4"/>
    <p:sldId id="314" r:id="rId5"/>
    <p:sldId id="271" r:id="rId6"/>
    <p:sldId id="304" r:id="rId7"/>
    <p:sldId id="306" r:id="rId8"/>
    <p:sldId id="310" r:id="rId9"/>
    <p:sldId id="313" r:id="rId10"/>
    <p:sldId id="311" r:id="rId11"/>
    <p:sldId id="307" r:id="rId12"/>
    <p:sldId id="308" r:id="rId13"/>
    <p:sldId id="309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02" autoAdjust="0"/>
    <p:restoredTop sz="94660"/>
  </p:normalViewPr>
  <p:slideViewPr>
    <p:cSldViewPr snapToGrid="0">
      <p:cViewPr varScale="1">
        <p:scale>
          <a:sx n="73" d="100"/>
          <a:sy n="73" d="100"/>
        </p:scale>
        <p:origin x="8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2BE5C-48B5-42C3-AE8B-5CB527DAC61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416F4-6B15-408C-B42E-E9EAAEB991A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FCD4B-6420-4818-8A7C-41C0CECE54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B2333-9E99-4FDC-8507-74AE8167490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1121" y="-297"/>
            <a:ext cx="12394242" cy="68585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5081" y="472550"/>
            <a:ext cx="6096000" cy="9372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</a:t>
            </a:r>
            <a:r>
              <a:rPr lang="vi-VN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 PHƯỜNG BUÔN HỒ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HỒNG</a:t>
            </a: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383" y="1411269"/>
            <a:ext cx="1406478" cy="14597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14749" y="1037339"/>
            <a:ext cx="30155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2060"/>
                </a:solidFill>
              </a:rPr>
              <a:t>________________________</a:t>
            </a:r>
            <a:endParaRPr lang="en-US" sz="135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4524" y="3095039"/>
            <a:ext cx="6077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PHÁT TRIỂN THẨM MĨ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4075" y="3842245"/>
            <a:ext cx="9396920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(5 - 6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964"/>
            <a:ext cx="12192000" cy="68470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8116" y="1972235"/>
            <a:ext cx="8919883" cy="3245223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TRÂN TRỌNG CẢM ƠN!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 hình nền powerpoint cho trẻ mầm mon đẹp, dễ thươ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49483" y="935593"/>
            <a:ext cx="33922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altLang="en-US" sz="32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83220" y="1805354"/>
            <a:ext cx="7924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êu Hà Nội (HINH MINH HOA THEO LOI BAI HAT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935480" y="1576754"/>
            <a:ext cx="784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altLang="en-US" sz="40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1981200" y="304801"/>
            <a:ext cx="800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267"/>
            <a:ext cx="12192000" cy="578673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8634" y="-140677"/>
            <a:ext cx="1501022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8004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6686" y="291875"/>
            <a:ext cx="10951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" y="987302"/>
            <a:ext cx="5835895" cy="2571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514" y="987302"/>
            <a:ext cx="5798233" cy="2571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" y="3731334"/>
            <a:ext cx="5835895" cy="2964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514" y="3731333"/>
            <a:ext cx="5798233" cy="2964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541</Words>
  <Application>WPS Presentation</Application>
  <PresentationFormat>Widescreen</PresentationFormat>
  <Paragraphs>26</Paragraphs>
  <Slides>13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NHUNG</dc:creator>
  <cp:lastModifiedBy>lộc nguyễn</cp:lastModifiedBy>
  <cp:revision>52</cp:revision>
  <dcterms:created xsi:type="dcterms:W3CDTF">2022-06-18T06:15:00Z</dcterms:created>
  <dcterms:modified xsi:type="dcterms:W3CDTF">2026-05-09T08:08:04Z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3BC4E3039D2D477CAE1357EE15CDDA5B_13</vt:lpwstr>
  </property>
  <property fmtid="{D5CDD505-2E9C-101B-9397-08002B2CF9AE}" pid="3" name="KSOProductBuildVer">
    <vt:lpwstr>1033-12.2.0.22549</vt:lpwstr>
  </property>
</Properties>
</file>